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napToObjects="1">
      <p:cViewPr varScale="1">
        <p:scale>
          <a:sx n="102" d="100"/>
          <a:sy n="102" d="100"/>
        </p:scale>
        <p:origin x="192" y="4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47CD4A-C33E-5E4C-95B5-B4BE08B9252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301B2B8-3B62-E24E-9242-5D5412E3867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B43456-3FF4-F64E-9975-2B3D66FBBB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8B04EC-B300-2F44-B1EE-75BCF9E679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D48F68-899A-2749-A364-2365883FB2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9050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871F1D-1E9D-AA45-AA6B-60F9FF9AFF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688BA0A-57A1-4744-9C0F-9F28E16EF43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5A2BD2-46E9-D647-A359-7D818A3387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BE7077-954F-774E-8106-2BAC673731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BC3002-C638-E844-BF87-E581A2B069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6603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19609D5-6B48-9B4E-B262-D9C6662615E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E3C2D2D-78ED-364D-B75F-0EDEEE1254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D0FA70-7FE3-A547-9E04-09F0D4BBB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590E37-4608-B248-92AF-3ED33B1866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C7244-5F3F-D04B-ABCF-8B3CCE4E3E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17356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425FE7-41B9-DC4C-92BE-EAAD197CEF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5CC6CD-1165-9A4C-ABD1-D2F2673D1A9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009E02-DEEA-B845-BC2D-4DE10E9860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EA27B6-9E96-5D40-9D45-CB3D1E0842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6D07DF-D274-6D40-B2B5-DD6ABF84E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85322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D475F2-A465-054F-AD21-C5C4BA927C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2FB8FD-4A76-E34E-AFBE-F5AF6730E7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AECFD7-3A58-9F43-8F49-03597C64DC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F5A4FC-02F9-2E44-B040-4796F08A6B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091033-67D7-614F-AB8C-8F4DE3A02F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316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7436F7-6AB0-C343-9CF6-D4F0F39B9B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3448585-3BE1-204E-BECA-C17DA43B837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1760BFF-7920-724F-88F6-F4AF841FE63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491622-D5E5-0148-A6C9-F1BACAE8FF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88D372C-8C2C-5C43-94A5-B4D99AF6D1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95702A-9812-7E40-98C5-08F4CDF280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8900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1FF6D5-9FC9-9949-88D8-1D9729418C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CE2A4D-06F4-044C-B4ED-E898B0687FA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B11737-7545-184F-BD9A-E1C1B88FF44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995CBA-8B6D-264D-BE85-259A5732B7E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FDA92ED-E311-E54C-ABC6-321EE0B72A0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A5FDC99-A6FB-F947-957B-726098D52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C60ED8D-BF5A-8546-85D9-C55229E9CA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574FADF-3F09-EF48-A293-5C5A428A3D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2348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3DC6A7-4064-A641-9857-2E39E7B992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DB49F58-35FD-D644-B1F8-4714161B5C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D840C2C-7EFE-C046-8459-994E42A602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E4A820D-3FBB-904F-A651-7EE50617E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51684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50533EA-E5F8-3B43-B6B1-3EC45BE9AF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2C93D7-DE11-8C44-9E9E-EF492FA343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1A5ED61-134E-CB49-B659-3B244E8705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93479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A2902A-D6E9-5D4E-9AD7-D8F06065CD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9A1375-71D2-5B4C-B48A-0D25C612125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E68ADA-4D61-C24E-A28B-393CDE07C7E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1940E8F-7DE8-054B-AE1B-4E4061FDE5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96FA374-CC56-6C46-8815-CF821A20D1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90DFA0-ED47-8742-B65C-89EBB65294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8791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82C265-8261-8E45-98A3-3CD96B3690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1476C2-1A4A-184A-A87B-6F164BC5334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B647446-FDD7-FF4E-BDAB-A0E8730D1A8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B71D5D-8558-E342-8373-6244C40DFD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460E32-B95B-994B-A15B-B0584FA2DE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0D10C-FC71-3049-A8B4-816FDEED56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6360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53B9178-655C-724A-870A-7111BC7834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0FA4D7-0118-3649-B650-F932440DBA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8AA6E7-CD57-EF4E-BE65-BBC3B15AF87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BC83EB-FD03-4F40-8B6B-2A7C5391331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5A5401-578B-A242-AD8C-D7A686F55E0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255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A75AAC-BB05-6A4F-823C-A6B2930D159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9" name="Picture 18" descr="Text&#10;&#10;Description automatically generated">
            <a:extLst>
              <a:ext uri="{FF2B5EF4-FFF2-40B4-BE49-F238E27FC236}">
                <a16:creationId xmlns:a16="http://schemas.microsoft.com/office/drawing/2014/main" id="{8AA4ED78-3739-0E4D-8910-3C81E2B8342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3" name="Subtitle 2">
            <a:extLst>
              <a:ext uri="{FF2B5EF4-FFF2-40B4-BE49-F238E27FC236}">
                <a16:creationId xmlns:a16="http://schemas.microsoft.com/office/drawing/2014/main" id="{D7105862-5F10-EE44-AF83-16FB231EF5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13983" y="2572708"/>
            <a:ext cx="10597019" cy="238760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63383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Bower, Zachary</dc:creator>
  <cp:lastModifiedBy>Bower, Zachary</cp:lastModifiedBy>
  <cp:revision>8</cp:revision>
  <dcterms:created xsi:type="dcterms:W3CDTF">2021-07-20T16:56:49Z</dcterms:created>
  <dcterms:modified xsi:type="dcterms:W3CDTF">2021-07-20T17:02:36Z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a95e5178-20cb-4c9f-b31a-2c16abe10585_Enabled">
    <vt:lpwstr>true</vt:lpwstr>
  </property>
  <property fmtid="{D5CDD505-2E9C-101B-9397-08002B2CF9AE}" pid="3" name="MSIP_Label_a95e5178-20cb-4c9f-b31a-2c16abe10585_SetDate">
    <vt:lpwstr>2021-07-20T16:56:49Z</vt:lpwstr>
  </property>
  <property fmtid="{D5CDD505-2E9C-101B-9397-08002B2CF9AE}" pid="4" name="MSIP_Label_a95e5178-20cb-4c9f-b31a-2c16abe10585_Method">
    <vt:lpwstr>Standard</vt:lpwstr>
  </property>
  <property fmtid="{D5CDD505-2E9C-101B-9397-08002B2CF9AE}" pid="5" name="MSIP_Label_a95e5178-20cb-4c9f-b31a-2c16abe10585_Name">
    <vt:lpwstr>General</vt:lpwstr>
  </property>
  <property fmtid="{D5CDD505-2E9C-101B-9397-08002B2CF9AE}" pid="6" name="MSIP_Label_a95e5178-20cb-4c9f-b31a-2c16abe10585_SiteId">
    <vt:lpwstr>b7d27e93-356b-4ad8-8a70-89c35df207c0</vt:lpwstr>
  </property>
  <property fmtid="{D5CDD505-2E9C-101B-9397-08002B2CF9AE}" pid="7" name="MSIP_Label_a95e5178-20cb-4c9f-b31a-2c16abe10585_ActionId">
    <vt:lpwstr>40077f15-8969-42a0-b769-8f4f03dcb981</vt:lpwstr>
  </property>
  <property fmtid="{D5CDD505-2E9C-101B-9397-08002B2CF9AE}" pid="8" name="MSIP_Label_a95e5178-20cb-4c9f-b31a-2c16abe10585_ContentBits">
    <vt:lpwstr>0</vt:lpwstr>
  </property>
</Properties>
</file>

<file path=docProps/thumbnail.jpeg>
</file>